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67" r:id="rId4"/>
    <p:sldMasterId id="2147483672" r:id="rId5"/>
    <p:sldMasterId id="2147483677" r:id="rId6"/>
  </p:sldMasterIdLst>
  <p:sldIdLst>
    <p:sldId id="256" r:id="rId7"/>
    <p:sldId id="257" r:id="rId8"/>
  </p:sldIdLst>
  <p:sldSz cx="30248225" cy="42483088"/>
  <p:notesSz cx="6858000" cy="9144000"/>
  <p:defaultTextStyle>
    <a:defPPr>
      <a:defRPr lang="en-US"/>
    </a:defPPr>
    <a:lvl1pPr marL="0" algn="l" defTabSz="643692" rtl="0" eaLnBrk="1" latinLnBrk="0" hangingPunct="1">
      <a:defRPr sz="2534" kern="1200">
        <a:solidFill>
          <a:schemeClr val="tx1"/>
        </a:solidFill>
        <a:latin typeface="+mn-lt"/>
        <a:ea typeface="+mn-ea"/>
        <a:cs typeface="+mn-cs"/>
      </a:defRPr>
    </a:lvl1pPr>
    <a:lvl2pPr marL="643692" algn="l" defTabSz="643692" rtl="0" eaLnBrk="1" latinLnBrk="0" hangingPunct="1">
      <a:defRPr sz="2534" kern="1200">
        <a:solidFill>
          <a:schemeClr val="tx1"/>
        </a:solidFill>
        <a:latin typeface="+mn-lt"/>
        <a:ea typeface="+mn-ea"/>
        <a:cs typeface="+mn-cs"/>
      </a:defRPr>
    </a:lvl2pPr>
    <a:lvl3pPr marL="1287384" algn="l" defTabSz="643692" rtl="0" eaLnBrk="1" latinLnBrk="0" hangingPunct="1">
      <a:defRPr sz="2534" kern="1200">
        <a:solidFill>
          <a:schemeClr val="tx1"/>
        </a:solidFill>
        <a:latin typeface="+mn-lt"/>
        <a:ea typeface="+mn-ea"/>
        <a:cs typeface="+mn-cs"/>
      </a:defRPr>
    </a:lvl3pPr>
    <a:lvl4pPr marL="1931076" algn="l" defTabSz="643692" rtl="0" eaLnBrk="1" latinLnBrk="0" hangingPunct="1">
      <a:defRPr sz="2534" kern="1200">
        <a:solidFill>
          <a:schemeClr val="tx1"/>
        </a:solidFill>
        <a:latin typeface="+mn-lt"/>
        <a:ea typeface="+mn-ea"/>
        <a:cs typeface="+mn-cs"/>
      </a:defRPr>
    </a:lvl4pPr>
    <a:lvl5pPr marL="2574768" algn="l" defTabSz="643692" rtl="0" eaLnBrk="1" latinLnBrk="0" hangingPunct="1">
      <a:defRPr sz="2534" kern="1200">
        <a:solidFill>
          <a:schemeClr val="tx1"/>
        </a:solidFill>
        <a:latin typeface="+mn-lt"/>
        <a:ea typeface="+mn-ea"/>
        <a:cs typeface="+mn-cs"/>
      </a:defRPr>
    </a:lvl5pPr>
    <a:lvl6pPr marL="3218459" algn="l" defTabSz="643692" rtl="0" eaLnBrk="1" latinLnBrk="0" hangingPunct="1">
      <a:defRPr sz="2534" kern="1200">
        <a:solidFill>
          <a:schemeClr val="tx1"/>
        </a:solidFill>
        <a:latin typeface="+mn-lt"/>
        <a:ea typeface="+mn-ea"/>
        <a:cs typeface="+mn-cs"/>
      </a:defRPr>
    </a:lvl6pPr>
    <a:lvl7pPr marL="3862151" algn="l" defTabSz="643692" rtl="0" eaLnBrk="1" latinLnBrk="0" hangingPunct="1">
      <a:defRPr sz="2534" kern="1200">
        <a:solidFill>
          <a:schemeClr val="tx1"/>
        </a:solidFill>
        <a:latin typeface="+mn-lt"/>
        <a:ea typeface="+mn-ea"/>
        <a:cs typeface="+mn-cs"/>
      </a:defRPr>
    </a:lvl7pPr>
    <a:lvl8pPr marL="4505843" algn="l" defTabSz="643692" rtl="0" eaLnBrk="1" latinLnBrk="0" hangingPunct="1">
      <a:defRPr sz="2534" kern="1200">
        <a:solidFill>
          <a:schemeClr val="tx1"/>
        </a:solidFill>
        <a:latin typeface="+mn-lt"/>
        <a:ea typeface="+mn-ea"/>
        <a:cs typeface="+mn-cs"/>
      </a:defRPr>
    </a:lvl8pPr>
    <a:lvl9pPr marL="5149535" algn="l" defTabSz="643692" rtl="0" eaLnBrk="1" latinLnBrk="0" hangingPunct="1">
      <a:defRPr sz="2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429CD-7DD5-4A1B-AF7F-4A058E95DF05}" v="5" dt="2024-04-30T20:48:15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7"/>
    <p:restoredTop sz="96327"/>
  </p:normalViewPr>
  <p:slideViewPr>
    <p:cSldViewPr snapToGrid="0">
      <p:cViewPr varScale="1">
        <p:scale>
          <a:sx n="17" d="100"/>
          <a:sy n="17" d="100"/>
        </p:scale>
        <p:origin x="3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sen, Dondu" userId="53dbefd2-b70a-4ad7-badd-3447cc352033" providerId="ADAL" clId="{E1433CE8-E829-4D96-B03B-8AFDFD33C6F0}"/>
    <pc:docChg chg="addSld">
      <pc:chgData name="Sarisen, Dondu" userId="53dbefd2-b70a-4ad7-badd-3447cc352033" providerId="ADAL" clId="{E1433CE8-E829-4D96-B03B-8AFDFD33C6F0}" dt="2024-05-01T12:12:49.568" v="0" actId="680"/>
      <pc:docMkLst>
        <pc:docMk/>
      </pc:docMkLst>
      <pc:sldChg chg="new">
        <pc:chgData name="Sarisen, Dondu" userId="53dbefd2-b70a-4ad7-badd-3447cc352033" providerId="ADAL" clId="{E1433CE8-E829-4D96-B03B-8AFDFD33C6F0}" dt="2024-05-01T12:12:49.568" v="0" actId="680"/>
        <pc:sldMkLst>
          <pc:docMk/>
          <pc:sldMk cId="2694001763" sldId="257"/>
        </pc:sldMkLst>
      </pc:sldChg>
    </pc:docChg>
  </pc:docChgLst>
  <pc:docChgLst>
    <pc:chgData name="Sarisen, Dondu" userId="53dbefd2-b70a-4ad7-badd-3447cc352033" providerId="ADAL" clId="{34F429CD-7DD5-4A1B-AF7F-4A058E95DF05}"/>
    <pc:docChg chg="undo custSel addSld delSld modMainMaster">
      <pc:chgData name="Sarisen, Dondu" userId="53dbefd2-b70a-4ad7-badd-3447cc352033" providerId="ADAL" clId="{34F429CD-7DD5-4A1B-AF7F-4A058E95DF05}" dt="2024-04-30T20:48:19.373" v="51" actId="1076"/>
      <pc:docMkLst>
        <pc:docMk/>
      </pc:docMkLst>
      <pc:sldChg chg="new del">
        <pc:chgData name="Sarisen, Dondu" userId="53dbefd2-b70a-4ad7-badd-3447cc352033" providerId="ADAL" clId="{34F429CD-7DD5-4A1B-AF7F-4A058E95DF05}" dt="2024-04-30T20:42:29.413" v="1" actId="47"/>
        <pc:sldMkLst>
          <pc:docMk/>
          <pc:sldMk cId="1713276457" sldId="257"/>
        </pc:sldMkLst>
      </pc:sldChg>
      <pc:sldMasterChg chg="addSp modSp mod modSldLayout">
        <pc:chgData name="Sarisen, Dondu" userId="53dbefd2-b70a-4ad7-badd-3447cc352033" providerId="ADAL" clId="{34F429CD-7DD5-4A1B-AF7F-4A058E95DF05}" dt="2024-04-30T20:47:36.952" v="42" actId="164"/>
        <pc:sldMasterMkLst>
          <pc:docMk/>
          <pc:sldMasterMk cId="2045385440" sldId="2147483660"/>
        </pc:sldMasterMkLst>
        <pc:spChg chg="add mod">
          <ac:chgData name="Sarisen, Dondu" userId="53dbefd2-b70a-4ad7-badd-3447cc352033" providerId="ADAL" clId="{34F429CD-7DD5-4A1B-AF7F-4A058E95DF05}" dt="2024-04-30T20:47:36.952" v="42" actId="164"/>
          <ac:spMkLst>
            <pc:docMk/>
            <pc:sldMasterMk cId="2045385440" sldId="2147483660"/>
            <ac:spMk id="5" creationId="{5CF40277-D598-C159-EE67-71AE6A03F735}"/>
          </ac:spMkLst>
        </pc:spChg>
        <pc:grpChg chg="add mod">
          <ac:chgData name="Sarisen, Dondu" userId="53dbefd2-b70a-4ad7-badd-3447cc352033" providerId="ADAL" clId="{34F429CD-7DD5-4A1B-AF7F-4A058E95DF05}" dt="2024-04-30T20:47:36.952" v="42" actId="164"/>
          <ac:grpSpMkLst>
            <pc:docMk/>
            <pc:sldMasterMk cId="2045385440" sldId="2147483660"/>
            <ac:grpSpMk id="7" creationId="{DF0F84C1-5652-3898-6977-2DE4A6D4C2EF}"/>
          </ac:grpSpMkLst>
        </pc:grpChg>
        <pc:picChg chg="add mod">
          <ac:chgData name="Sarisen, Dondu" userId="53dbefd2-b70a-4ad7-badd-3447cc352033" providerId="ADAL" clId="{34F429CD-7DD5-4A1B-AF7F-4A058E95DF05}" dt="2024-04-30T20:47:36.952" v="42" actId="164"/>
          <ac:picMkLst>
            <pc:docMk/>
            <pc:sldMasterMk cId="2045385440" sldId="2147483660"/>
            <ac:picMk id="6" creationId="{BF7C298B-B8EF-EF49-983C-580352EA260B}"/>
          </ac:picMkLst>
        </pc:picChg>
        <pc:picChg chg="mod modCrop">
          <ac:chgData name="Sarisen, Dondu" userId="53dbefd2-b70a-4ad7-badd-3447cc352033" providerId="ADAL" clId="{34F429CD-7DD5-4A1B-AF7F-4A058E95DF05}" dt="2024-04-30T20:47:36.952" v="42" actId="164"/>
          <ac:picMkLst>
            <pc:docMk/>
            <pc:sldMasterMk cId="2045385440" sldId="2147483660"/>
            <ac:picMk id="10" creationId="{95C9C169-A392-8E02-3041-DD7CBF5C69F4}"/>
          </ac:picMkLst>
        </pc:picChg>
        <pc:sldLayoutChg chg="addSp delSp mod">
          <pc:chgData name="Sarisen, Dondu" userId="53dbefd2-b70a-4ad7-badd-3447cc352033" providerId="ADAL" clId="{34F429CD-7DD5-4A1B-AF7F-4A058E95DF05}" dt="2024-04-30T20:43:36.484" v="6" actId="478"/>
          <pc:sldLayoutMkLst>
            <pc:docMk/>
            <pc:sldMasterMk cId="2045385440" sldId="2147483660"/>
            <pc:sldLayoutMk cId="1923343074" sldId="2147483664"/>
          </pc:sldLayoutMkLst>
          <pc:spChg chg="add del">
            <ac:chgData name="Sarisen, Dondu" userId="53dbefd2-b70a-4ad7-badd-3447cc352033" providerId="ADAL" clId="{34F429CD-7DD5-4A1B-AF7F-4A058E95DF05}" dt="2024-04-30T20:43:36.484" v="6" actId="478"/>
            <ac:spMkLst>
              <pc:docMk/>
              <pc:sldMasterMk cId="2045385440" sldId="2147483660"/>
              <pc:sldLayoutMk cId="1923343074" sldId="2147483664"/>
              <ac:spMk id="7" creationId="{3444379A-143A-6179-660D-C4CB87D20740}"/>
            </ac:spMkLst>
          </pc:spChg>
        </pc:sldLayoutChg>
      </pc:sldMasterChg>
      <pc:sldMasterChg chg="addSp delSp modSp mod">
        <pc:chgData name="Sarisen, Dondu" userId="53dbefd2-b70a-4ad7-badd-3447cc352033" providerId="ADAL" clId="{34F429CD-7DD5-4A1B-AF7F-4A058E95DF05}" dt="2024-04-30T20:47:51.700" v="45" actId="1076"/>
        <pc:sldMasterMkLst>
          <pc:docMk/>
          <pc:sldMasterMk cId="1497719579" sldId="2147483667"/>
        </pc:sldMasterMkLst>
        <pc:spChg chg="mod">
          <ac:chgData name="Sarisen, Dondu" userId="53dbefd2-b70a-4ad7-badd-3447cc352033" providerId="ADAL" clId="{34F429CD-7DD5-4A1B-AF7F-4A058E95DF05}" dt="2024-04-30T20:47:44.234" v="44"/>
          <ac:spMkLst>
            <pc:docMk/>
            <pc:sldMasterMk cId="1497719579" sldId="2147483667"/>
            <ac:spMk id="4" creationId="{08BA7AA6-A180-B9AD-8383-3CED18083640}"/>
          </ac:spMkLst>
        </pc:spChg>
        <pc:grpChg chg="add mod">
          <ac:chgData name="Sarisen, Dondu" userId="53dbefd2-b70a-4ad7-badd-3447cc352033" providerId="ADAL" clId="{34F429CD-7DD5-4A1B-AF7F-4A058E95DF05}" dt="2024-04-30T20:47:51.700" v="45" actId="1076"/>
          <ac:grpSpMkLst>
            <pc:docMk/>
            <pc:sldMasterMk cId="1497719579" sldId="2147483667"/>
            <ac:grpSpMk id="2" creationId="{F63033D3-EB4B-D729-C799-A20FE89E85F6}"/>
          </ac:grpSpMkLst>
        </pc:grpChg>
        <pc:picChg chg="mod">
          <ac:chgData name="Sarisen, Dondu" userId="53dbefd2-b70a-4ad7-badd-3447cc352033" providerId="ADAL" clId="{34F429CD-7DD5-4A1B-AF7F-4A058E95DF05}" dt="2024-04-30T20:47:44.234" v="44"/>
          <ac:picMkLst>
            <pc:docMk/>
            <pc:sldMasterMk cId="1497719579" sldId="2147483667"/>
            <ac:picMk id="3" creationId="{8C652D33-6D26-8EA5-60C0-52D4623A3892}"/>
          </ac:picMkLst>
        </pc:picChg>
        <pc:picChg chg="mod">
          <ac:chgData name="Sarisen, Dondu" userId="53dbefd2-b70a-4ad7-badd-3447cc352033" providerId="ADAL" clId="{34F429CD-7DD5-4A1B-AF7F-4A058E95DF05}" dt="2024-04-30T20:47:44.234" v="44"/>
          <ac:picMkLst>
            <pc:docMk/>
            <pc:sldMasterMk cId="1497719579" sldId="2147483667"/>
            <ac:picMk id="5" creationId="{BE9525AF-7E5F-5013-CF93-F639DA235877}"/>
          </ac:picMkLst>
        </pc:picChg>
        <pc:picChg chg="add del">
          <ac:chgData name="Sarisen, Dondu" userId="53dbefd2-b70a-4ad7-badd-3447cc352033" providerId="ADAL" clId="{34F429CD-7DD5-4A1B-AF7F-4A058E95DF05}" dt="2024-04-30T20:47:43.380" v="43" actId="478"/>
          <ac:picMkLst>
            <pc:docMk/>
            <pc:sldMasterMk cId="1497719579" sldId="2147483667"/>
            <ac:picMk id="7" creationId="{9CCBB5E1-BD4A-D2E7-F410-6E911441D06A}"/>
          </ac:picMkLst>
        </pc:picChg>
      </pc:sldMasterChg>
      <pc:sldMasterChg chg="addSp delSp modSp mod">
        <pc:chgData name="Sarisen, Dondu" userId="53dbefd2-b70a-4ad7-badd-3447cc352033" providerId="ADAL" clId="{34F429CD-7DD5-4A1B-AF7F-4A058E95DF05}" dt="2024-04-30T20:48:07.845" v="48" actId="1076"/>
        <pc:sldMasterMkLst>
          <pc:docMk/>
          <pc:sldMasterMk cId="1498593805" sldId="2147483672"/>
        </pc:sldMasterMkLst>
        <pc:spChg chg="mod">
          <ac:chgData name="Sarisen, Dondu" userId="53dbefd2-b70a-4ad7-badd-3447cc352033" providerId="ADAL" clId="{34F429CD-7DD5-4A1B-AF7F-4A058E95DF05}" dt="2024-04-30T20:48:02.475" v="47"/>
          <ac:spMkLst>
            <pc:docMk/>
            <pc:sldMasterMk cId="1498593805" sldId="2147483672"/>
            <ac:spMk id="4" creationId="{4EE96303-79C8-30CF-D483-B3C187502F83}"/>
          </ac:spMkLst>
        </pc:spChg>
        <pc:grpChg chg="add mod">
          <ac:chgData name="Sarisen, Dondu" userId="53dbefd2-b70a-4ad7-badd-3447cc352033" providerId="ADAL" clId="{34F429CD-7DD5-4A1B-AF7F-4A058E95DF05}" dt="2024-04-30T20:48:07.845" v="48" actId="1076"/>
          <ac:grpSpMkLst>
            <pc:docMk/>
            <pc:sldMasterMk cId="1498593805" sldId="2147483672"/>
            <ac:grpSpMk id="2" creationId="{24249859-0DD6-FB12-2830-5EA6AB6995AC}"/>
          </ac:grpSpMkLst>
        </pc:grpChg>
        <pc:picChg chg="mod">
          <ac:chgData name="Sarisen, Dondu" userId="53dbefd2-b70a-4ad7-badd-3447cc352033" providerId="ADAL" clId="{34F429CD-7DD5-4A1B-AF7F-4A058E95DF05}" dt="2024-04-30T20:48:02.475" v="47"/>
          <ac:picMkLst>
            <pc:docMk/>
            <pc:sldMasterMk cId="1498593805" sldId="2147483672"/>
            <ac:picMk id="3" creationId="{8DBC6071-5177-1AA9-0361-10B73E8EAD02}"/>
          </ac:picMkLst>
        </pc:picChg>
        <pc:picChg chg="mod">
          <ac:chgData name="Sarisen, Dondu" userId="53dbefd2-b70a-4ad7-badd-3447cc352033" providerId="ADAL" clId="{34F429CD-7DD5-4A1B-AF7F-4A058E95DF05}" dt="2024-04-30T20:48:02.475" v="47"/>
          <ac:picMkLst>
            <pc:docMk/>
            <pc:sldMasterMk cId="1498593805" sldId="2147483672"/>
            <ac:picMk id="5" creationId="{5BB59F6D-6817-9B3A-C95A-F58D7E146AF1}"/>
          </ac:picMkLst>
        </pc:picChg>
        <pc:picChg chg="del">
          <ac:chgData name="Sarisen, Dondu" userId="53dbefd2-b70a-4ad7-badd-3447cc352033" providerId="ADAL" clId="{34F429CD-7DD5-4A1B-AF7F-4A058E95DF05}" dt="2024-04-30T20:48:01.684" v="46" actId="478"/>
          <ac:picMkLst>
            <pc:docMk/>
            <pc:sldMasterMk cId="1498593805" sldId="2147483672"/>
            <ac:picMk id="7" creationId="{E34611F4-834D-CD71-244C-A171E4D71F60}"/>
          </ac:picMkLst>
        </pc:picChg>
      </pc:sldMasterChg>
      <pc:sldMasterChg chg="addSp delSp modSp mod">
        <pc:chgData name="Sarisen, Dondu" userId="53dbefd2-b70a-4ad7-badd-3447cc352033" providerId="ADAL" clId="{34F429CD-7DD5-4A1B-AF7F-4A058E95DF05}" dt="2024-04-30T20:48:19.373" v="51" actId="1076"/>
        <pc:sldMasterMkLst>
          <pc:docMk/>
          <pc:sldMasterMk cId="4137806281" sldId="2147483677"/>
        </pc:sldMasterMkLst>
        <pc:spChg chg="mod">
          <ac:chgData name="Sarisen, Dondu" userId="53dbefd2-b70a-4ad7-badd-3447cc352033" providerId="ADAL" clId="{34F429CD-7DD5-4A1B-AF7F-4A058E95DF05}" dt="2024-04-30T20:48:15.915" v="50"/>
          <ac:spMkLst>
            <pc:docMk/>
            <pc:sldMasterMk cId="4137806281" sldId="2147483677"/>
            <ac:spMk id="4" creationId="{905B37D4-4B02-F380-4CEF-DA35B6D56764}"/>
          </ac:spMkLst>
        </pc:spChg>
        <pc:grpChg chg="add mod">
          <ac:chgData name="Sarisen, Dondu" userId="53dbefd2-b70a-4ad7-badd-3447cc352033" providerId="ADAL" clId="{34F429CD-7DD5-4A1B-AF7F-4A058E95DF05}" dt="2024-04-30T20:48:19.373" v="51" actId="1076"/>
          <ac:grpSpMkLst>
            <pc:docMk/>
            <pc:sldMasterMk cId="4137806281" sldId="2147483677"/>
            <ac:grpSpMk id="2" creationId="{C5968109-A981-A70D-DE00-45488F61CF2C}"/>
          </ac:grpSpMkLst>
        </pc:grpChg>
        <pc:picChg chg="mod">
          <ac:chgData name="Sarisen, Dondu" userId="53dbefd2-b70a-4ad7-badd-3447cc352033" providerId="ADAL" clId="{34F429CD-7DD5-4A1B-AF7F-4A058E95DF05}" dt="2024-04-30T20:48:15.915" v="50"/>
          <ac:picMkLst>
            <pc:docMk/>
            <pc:sldMasterMk cId="4137806281" sldId="2147483677"/>
            <ac:picMk id="3" creationId="{E4482EB3-D443-D5EE-6D9A-12CB6827E5EB}"/>
          </ac:picMkLst>
        </pc:picChg>
        <pc:picChg chg="mod">
          <ac:chgData name="Sarisen, Dondu" userId="53dbefd2-b70a-4ad7-badd-3447cc352033" providerId="ADAL" clId="{34F429CD-7DD5-4A1B-AF7F-4A058E95DF05}" dt="2024-04-30T20:48:15.915" v="50"/>
          <ac:picMkLst>
            <pc:docMk/>
            <pc:sldMasterMk cId="4137806281" sldId="2147483677"/>
            <ac:picMk id="5" creationId="{8DC2CA35-EF78-4184-503A-BF20B64099C1}"/>
          </ac:picMkLst>
        </pc:picChg>
        <pc:picChg chg="del">
          <ac:chgData name="Sarisen, Dondu" userId="53dbefd2-b70a-4ad7-badd-3447cc352033" providerId="ADAL" clId="{34F429CD-7DD5-4A1B-AF7F-4A058E95DF05}" dt="2024-04-30T20:48:15.218" v="49" actId="478"/>
          <ac:picMkLst>
            <pc:docMk/>
            <pc:sldMasterMk cId="4137806281" sldId="2147483677"/>
            <ac:picMk id="7" creationId="{59F1A3AF-5D32-0840-2920-00AC3B1AE04C}"/>
          </ac:picMkLst>
        </pc:picChg>
      </pc:sldMasterChg>
    </pc:docChg>
  </pc:docChgLst>
  <pc:docChgLst>
    <pc:chgData name="Chen, Albert" userId="c8fc5f02-cb67-4fda-8cc8-69a7f1ec8246" providerId="ADAL" clId="{DCD1E62F-F83C-40EC-84BB-057D17D4C066}"/>
    <pc:docChg chg="undo custSel modMainMaster">
      <pc:chgData name="Chen, Albert" userId="c8fc5f02-cb67-4fda-8cc8-69a7f1ec8246" providerId="ADAL" clId="{DCD1E62F-F83C-40EC-84BB-057D17D4C066}" dt="2023-02-14T21:27:12.516" v="139" actId="478"/>
      <pc:docMkLst>
        <pc:docMk/>
      </pc:docMkLst>
      <pc:sldMasterChg chg="addSp delSp modSp mod setBg">
        <pc:chgData name="Chen, Albert" userId="c8fc5f02-cb67-4fda-8cc8-69a7f1ec8246" providerId="ADAL" clId="{DCD1E62F-F83C-40EC-84BB-057D17D4C066}" dt="2023-02-14T21:21:22.910" v="78" actId="478"/>
        <pc:sldMasterMkLst>
          <pc:docMk/>
          <pc:sldMasterMk cId="2045385440" sldId="2147483660"/>
        </pc:sldMasterMkLst>
        <pc:spChg chg="add del mod">
          <ac:chgData name="Chen, Albert" userId="c8fc5f02-cb67-4fda-8cc8-69a7f1ec8246" providerId="ADAL" clId="{DCD1E62F-F83C-40EC-84BB-057D17D4C066}" dt="2023-02-14T21:16:53.744" v="47"/>
          <ac:spMkLst>
            <pc:docMk/>
            <pc:sldMasterMk cId="2045385440" sldId="2147483660"/>
            <ac:spMk id="4" creationId="{9DC4FD1F-9164-689B-BA16-5CB2872493ED}"/>
          </ac:spMkLst>
        </pc:spChg>
        <pc:spChg chg="add del mod ord">
          <ac:chgData name="Chen, Albert" userId="c8fc5f02-cb67-4fda-8cc8-69a7f1ec8246" providerId="ADAL" clId="{DCD1E62F-F83C-40EC-84BB-057D17D4C066}" dt="2023-02-14T21:21:22.910" v="78" actId="478"/>
          <ac:spMkLst>
            <pc:docMk/>
            <pc:sldMasterMk cId="2045385440" sldId="2147483660"/>
            <ac:spMk id="9" creationId="{D0ABC467-3003-C8CC-B771-62FE2210C234}"/>
          </ac:spMkLst>
        </pc:spChg>
        <pc:spChg chg="add mod ord">
          <ac:chgData name="Chen, Albert" userId="c8fc5f02-cb67-4fda-8cc8-69a7f1ec8246" providerId="ADAL" clId="{DCD1E62F-F83C-40EC-84BB-057D17D4C066}" dt="2023-02-14T21:20:54.675" v="73" actId="167"/>
          <ac:spMkLst>
            <pc:docMk/>
            <pc:sldMasterMk cId="2045385440" sldId="2147483660"/>
            <ac:spMk id="12" creationId="{5C08D4C6-73C1-8447-64C4-9D3686D3BC12}"/>
          </ac:spMkLst>
        </pc:spChg>
        <pc:grpChg chg="add del mod">
          <ac:chgData name="Chen, Albert" userId="c8fc5f02-cb67-4fda-8cc8-69a7f1ec8246" providerId="ADAL" clId="{DCD1E62F-F83C-40EC-84BB-057D17D4C066}" dt="2023-02-14T21:17:46.188" v="49" actId="478"/>
          <ac:grpSpMkLst>
            <pc:docMk/>
            <pc:sldMasterMk cId="2045385440" sldId="2147483660"/>
            <ac:grpSpMk id="6" creationId="{60733FE7-CD3B-565A-8A83-9BDE94060FBB}"/>
          </ac:grpSpMkLst>
        </pc:grpChg>
        <pc:picChg chg="add del mod">
          <ac:chgData name="Chen, Albert" userId="c8fc5f02-cb67-4fda-8cc8-69a7f1ec8246" providerId="ADAL" clId="{DCD1E62F-F83C-40EC-84BB-057D17D4C066}" dt="2023-02-14T20:58:08.866" v="1"/>
          <ac:picMkLst>
            <pc:docMk/>
            <pc:sldMasterMk cId="2045385440" sldId="2147483660"/>
            <ac:picMk id="4" creationId="{33FE4D54-74C5-EFD1-CBC8-70352A06CDA6}"/>
          </ac:picMkLst>
        </pc:picChg>
        <pc:picChg chg="add del mod">
          <ac:chgData name="Chen, Albert" userId="c8fc5f02-cb67-4fda-8cc8-69a7f1ec8246" providerId="ADAL" clId="{DCD1E62F-F83C-40EC-84BB-057D17D4C066}" dt="2023-02-14T21:16:53.744" v="47"/>
          <ac:picMkLst>
            <pc:docMk/>
            <pc:sldMasterMk cId="2045385440" sldId="2147483660"/>
            <ac:picMk id="5" creationId="{D21C26DC-0DD3-0671-2449-9819C781E0F9}"/>
          </ac:picMkLst>
        </pc:picChg>
        <pc:picChg chg="add del mod">
          <ac:chgData name="Chen, Albert" userId="c8fc5f02-cb67-4fda-8cc8-69a7f1ec8246" providerId="ADAL" clId="{DCD1E62F-F83C-40EC-84BB-057D17D4C066}" dt="2023-02-14T20:58:08.866" v="1"/>
          <ac:picMkLst>
            <pc:docMk/>
            <pc:sldMasterMk cId="2045385440" sldId="2147483660"/>
            <ac:picMk id="5" creationId="{DE5D35B2-AF57-C119-43CC-11CE08E60959}"/>
          </ac:picMkLst>
        </pc:picChg>
        <pc:picChg chg="mod">
          <ac:chgData name="Chen, Albert" userId="c8fc5f02-cb67-4fda-8cc8-69a7f1ec8246" providerId="ADAL" clId="{DCD1E62F-F83C-40EC-84BB-057D17D4C066}" dt="2023-02-14T20:58:41.273" v="2"/>
          <ac:picMkLst>
            <pc:docMk/>
            <pc:sldMasterMk cId="2045385440" sldId="2147483660"/>
            <ac:picMk id="7" creationId="{B630CCED-4028-6066-DC66-C4B132C85136}"/>
          </ac:picMkLst>
        </pc:picChg>
        <pc:picChg chg="mod">
          <ac:chgData name="Chen, Albert" userId="c8fc5f02-cb67-4fda-8cc8-69a7f1ec8246" providerId="ADAL" clId="{DCD1E62F-F83C-40EC-84BB-057D17D4C066}" dt="2023-02-14T20:58:41.273" v="2"/>
          <ac:picMkLst>
            <pc:docMk/>
            <pc:sldMasterMk cId="2045385440" sldId="2147483660"/>
            <ac:picMk id="8" creationId="{ECFB1F22-C7F3-7CE2-5C19-A49F340F9FCE}"/>
          </ac:picMkLst>
        </pc:picChg>
        <pc:picChg chg="add mod ord">
          <ac:chgData name="Chen, Albert" userId="c8fc5f02-cb67-4fda-8cc8-69a7f1ec8246" providerId="ADAL" clId="{DCD1E62F-F83C-40EC-84BB-057D17D4C066}" dt="2023-02-14T21:19:56.646" v="68" actId="167"/>
          <ac:picMkLst>
            <pc:docMk/>
            <pc:sldMasterMk cId="2045385440" sldId="2147483660"/>
            <ac:picMk id="10" creationId="{95C9C169-A392-8E02-3041-DD7CBF5C69F4}"/>
          </ac:picMkLst>
        </pc:picChg>
        <pc:picChg chg="add del mod ord">
          <ac:chgData name="Chen, Albert" userId="c8fc5f02-cb67-4fda-8cc8-69a7f1ec8246" providerId="ADAL" clId="{DCD1E62F-F83C-40EC-84BB-057D17D4C066}" dt="2023-02-14T21:20:01.883" v="69" actId="478"/>
          <ac:picMkLst>
            <pc:docMk/>
            <pc:sldMasterMk cId="2045385440" sldId="2147483660"/>
            <ac:picMk id="11" creationId="{29F8BC3C-FAD9-5D12-3904-7E450C639E1C}"/>
          </ac:picMkLst>
        </pc:picChg>
      </pc:sldMasterChg>
      <pc:sldMasterChg chg="addSp delSp modSp mod setBg">
        <pc:chgData name="Chen, Albert" userId="c8fc5f02-cb67-4fda-8cc8-69a7f1ec8246" providerId="ADAL" clId="{DCD1E62F-F83C-40EC-84BB-057D17D4C066}" dt="2023-02-14T21:27:12.516" v="139" actId="478"/>
        <pc:sldMasterMkLst>
          <pc:docMk/>
          <pc:sldMasterMk cId="1497719579" sldId="2147483667"/>
        </pc:sldMasterMkLst>
        <pc:spChg chg="add del mod">
          <ac:chgData name="Chen, Albert" userId="c8fc5f02-cb67-4fda-8cc8-69a7f1ec8246" providerId="ADAL" clId="{DCD1E62F-F83C-40EC-84BB-057D17D4C066}" dt="2023-02-14T21:21:48.716" v="82" actId="478"/>
          <ac:spMkLst>
            <pc:docMk/>
            <pc:sldMasterMk cId="1497719579" sldId="2147483667"/>
            <ac:spMk id="2" creationId="{9D28DAD7-27B0-21A3-1D86-F561D9E274CD}"/>
          </ac:spMkLst>
        </pc:spChg>
        <pc:spChg chg="add mod ord">
          <ac:chgData name="Chen, Albert" userId="c8fc5f02-cb67-4fda-8cc8-69a7f1ec8246" providerId="ADAL" clId="{DCD1E62F-F83C-40EC-84BB-057D17D4C066}" dt="2023-02-14T21:21:44.222" v="80" actId="167"/>
          <ac:spMkLst>
            <pc:docMk/>
            <pc:sldMasterMk cId="1497719579" sldId="2147483667"/>
            <ac:spMk id="6" creationId="{B1F27FF5-7651-6633-A46B-9FAA7CB9EC10}"/>
          </ac:spMkLst>
        </pc:spChg>
        <pc:grpChg chg="add del mod">
          <ac:chgData name="Chen, Albert" userId="c8fc5f02-cb67-4fda-8cc8-69a7f1ec8246" providerId="ADAL" clId="{DCD1E62F-F83C-40EC-84BB-057D17D4C066}" dt="2023-02-14T21:21:46.599" v="81" actId="478"/>
          <ac:grpSpMkLst>
            <pc:docMk/>
            <pc:sldMasterMk cId="1497719579" sldId="2147483667"/>
            <ac:grpSpMk id="3" creationId="{2E2731F4-D7EB-AAB6-0118-6A599F527BAE}"/>
          </ac:grpSpMkLst>
        </pc:grpChg>
        <pc:picChg chg="mod">
          <ac:chgData name="Chen, Albert" userId="c8fc5f02-cb67-4fda-8cc8-69a7f1ec8246" providerId="ADAL" clId="{DCD1E62F-F83C-40EC-84BB-057D17D4C066}" dt="2023-02-14T21:03:08.264" v="31"/>
          <ac:picMkLst>
            <pc:docMk/>
            <pc:sldMasterMk cId="1497719579" sldId="2147483667"/>
            <ac:picMk id="4" creationId="{DA82AFEB-E388-82A9-8D74-43E9D7A8ECA7}"/>
          </ac:picMkLst>
        </pc:picChg>
        <pc:picChg chg="mod">
          <ac:chgData name="Chen, Albert" userId="c8fc5f02-cb67-4fda-8cc8-69a7f1ec8246" providerId="ADAL" clId="{DCD1E62F-F83C-40EC-84BB-057D17D4C066}" dt="2023-02-14T21:03:08.264" v="31"/>
          <ac:picMkLst>
            <pc:docMk/>
            <pc:sldMasterMk cId="1497719579" sldId="2147483667"/>
            <ac:picMk id="5" creationId="{D31A3CC0-27B1-08AE-F474-E7187FE0DC16}"/>
          </ac:picMkLst>
        </pc:picChg>
        <pc:picChg chg="add mod ord">
          <ac:chgData name="Chen, Albert" userId="c8fc5f02-cb67-4fda-8cc8-69a7f1ec8246" providerId="ADAL" clId="{DCD1E62F-F83C-40EC-84BB-057D17D4C066}" dt="2023-02-14T21:27:09.973" v="138" actId="553"/>
          <ac:picMkLst>
            <pc:docMk/>
            <pc:sldMasterMk cId="1497719579" sldId="2147483667"/>
            <ac:picMk id="7" creationId="{9CCBB5E1-BD4A-D2E7-F410-6E911441D06A}"/>
          </ac:picMkLst>
        </pc:picChg>
        <pc:picChg chg="del">
          <ac:chgData name="Chen, Albert" userId="c8fc5f02-cb67-4fda-8cc8-69a7f1ec8246" providerId="ADAL" clId="{DCD1E62F-F83C-40EC-84BB-057D17D4C066}" dt="2023-02-14T21:21:50.786" v="83" actId="478"/>
          <ac:picMkLst>
            <pc:docMk/>
            <pc:sldMasterMk cId="1497719579" sldId="2147483667"/>
            <ac:picMk id="8" creationId="{E1CE277E-B5CC-3787-E308-772AD7B9EF46}"/>
          </ac:picMkLst>
        </pc:picChg>
        <pc:picChg chg="add del mod">
          <ac:chgData name="Chen, Albert" userId="c8fc5f02-cb67-4fda-8cc8-69a7f1ec8246" providerId="ADAL" clId="{DCD1E62F-F83C-40EC-84BB-057D17D4C066}" dt="2023-02-14T21:27:12.516" v="139" actId="478"/>
          <ac:picMkLst>
            <pc:docMk/>
            <pc:sldMasterMk cId="1497719579" sldId="2147483667"/>
            <ac:picMk id="11" creationId="{289B3754-73CA-30A5-E1AD-229262A6810D}"/>
          </ac:picMkLst>
        </pc:picChg>
      </pc:sldMasterChg>
      <pc:sldMasterChg chg="addSp delSp modSp mod setBg">
        <pc:chgData name="Chen, Albert" userId="c8fc5f02-cb67-4fda-8cc8-69a7f1ec8246" providerId="ADAL" clId="{DCD1E62F-F83C-40EC-84BB-057D17D4C066}" dt="2023-02-14T21:25:33.677" v="111" actId="21"/>
        <pc:sldMasterMkLst>
          <pc:docMk/>
          <pc:sldMasterMk cId="1498593805" sldId="2147483672"/>
        </pc:sldMasterMkLst>
        <pc:spChg chg="add del mod">
          <ac:chgData name="Chen, Albert" userId="c8fc5f02-cb67-4fda-8cc8-69a7f1ec8246" providerId="ADAL" clId="{DCD1E62F-F83C-40EC-84BB-057D17D4C066}" dt="2023-02-14T21:23:46.058" v="99" actId="478"/>
          <ac:spMkLst>
            <pc:docMk/>
            <pc:sldMasterMk cId="1498593805" sldId="2147483672"/>
            <ac:spMk id="2" creationId="{B959AE77-2910-1E30-AD76-4011E768FF04}"/>
          </ac:spMkLst>
        </pc:spChg>
        <pc:spChg chg="add mod ord">
          <ac:chgData name="Chen, Albert" userId="c8fc5f02-cb67-4fda-8cc8-69a7f1ec8246" providerId="ADAL" clId="{DCD1E62F-F83C-40EC-84BB-057D17D4C066}" dt="2023-02-14T21:23:42.359" v="98" actId="167"/>
          <ac:spMkLst>
            <pc:docMk/>
            <pc:sldMasterMk cId="1498593805" sldId="2147483672"/>
            <ac:spMk id="6" creationId="{1BA67D55-C700-DB67-8DA4-D300BEFD2455}"/>
          </ac:spMkLst>
        </pc:spChg>
        <pc:grpChg chg="add del mod">
          <ac:chgData name="Chen, Albert" userId="c8fc5f02-cb67-4fda-8cc8-69a7f1ec8246" providerId="ADAL" clId="{DCD1E62F-F83C-40EC-84BB-057D17D4C066}" dt="2023-02-14T21:23:32.218" v="97" actId="478"/>
          <ac:grpSpMkLst>
            <pc:docMk/>
            <pc:sldMasterMk cId="1498593805" sldId="2147483672"/>
            <ac:grpSpMk id="3" creationId="{46FA8804-B569-43CF-6150-F3198D9E6BD5}"/>
          </ac:grpSpMkLst>
        </pc:grpChg>
        <pc:picChg chg="mod">
          <ac:chgData name="Chen, Albert" userId="c8fc5f02-cb67-4fda-8cc8-69a7f1ec8246" providerId="ADAL" clId="{DCD1E62F-F83C-40EC-84BB-057D17D4C066}" dt="2023-02-14T21:03:24.659" v="33"/>
          <ac:picMkLst>
            <pc:docMk/>
            <pc:sldMasterMk cId="1498593805" sldId="2147483672"/>
            <ac:picMk id="4" creationId="{A4C322F7-C8C4-9CDA-9E92-C5910B2F9BA3}"/>
          </ac:picMkLst>
        </pc:picChg>
        <pc:picChg chg="mod">
          <ac:chgData name="Chen, Albert" userId="c8fc5f02-cb67-4fda-8cc8-69a7f1ec8246" providerId="ADAL" clId="{DCD1E62F-F83C-40EC-84BB-057D17D4C066}" dt="2023-02-14T21:03:24.659" v="33"/>
          <ac:picMkLst>
            <pc:docMk/>
            <pc:sldMasterMk cId="1498593805" sldId="2147483672"/>
            <ac:picMk id="5" creationId="{9685B466-A0C3-3DE0-254E-7EE9A8099EEC}"/>
          </ac:picMkLst>
        </pc:picChg>
        <pc:picChg chg="add del mod">
          <ac:chgData name="Chen, Albert" userId="c8fc5f02-cb67-4fda-8cc8-69a7f1ec8246" providerId="ADAL" clId="{DCD1E62F-F83C-40EC-84BB-057D17D4C066}" dt="2023-02-14T21:25:33.677" v="111" actId="21"/>
          <ac:picMkLst>
            <pc:docMk/>
            <pc:sldMasterMk cId="1498593805" sldId="2147483672"/>
            <ac:picMk id="7" creationId="{E34611F4-834D-CD71-244C-A171E4D71F60}"/>
          </ac:picMkLst>
        </pc:picChg>
        <pc:picChg chg="add del">
          <ac:chgData name="Chen, Albert" userId="c8fc5f02-cb67-4fda-8cc8-69a7f1ec8246" providerId="ADAL" clId="{DCD1E62F-F83C-40EC-84BB-057D17D4C066}" dt="2023-02-14T21:23:18.944" v="95" actId="478"/>
          <ac:picMkLst>
            <pc:docMk/>
            <pc:sldMasterMk cId="1498593805" sldId="2147483672"/>
            <ac:picMk id="8" creationId="{202EFE6E-7DF8-AA35-1806-1EB517DB3288}"/>
          </ac:picMkLst>
        </pc:picChg>
      </pc:sldMasterChg>
      <pc:sldMasterChg chg="addSp delSp modSp mod setBg">
        <pc:chgData name="Chen, Albert" userId="c8fc5f02-cb67-4fda-8cc8-69a7f1ec8246" providerId="ADAL" clId="{DCD1E62F-F83C-40EC-84BB-057D17D4C066}" dt="2023-02-14T21:26:51.862" v="136" actId="478"/>
        <pc:sldMasterMkLst>
          <pc:docMk/>
          <pc:sldMasterMk cId="4137806281" sldId="2147483677"/>
        </pc:sldMasterMkLst>
        <pc:spChg chg="add del mod">
          <ac:chgData name="Chen, Albert" userId="c8fc5f02-cb67-4fda-8cc8-69a7f1ec8246" providerId="ADAL" clId="{DCD1E62F-F83C-40EC-84BB-057D17D4C066}" dt="2023-02-14T21:24:11.457" v="101" actId="478"/>
          <ac:spMkLst>
            <pc:docMk/>
            <pc:sldMasterMk cId="4137806281" sldId="2147483677"/>
            <ac:spMk id="2" creationId="{B37A4666-2A9A-599F-0847-27CA0EE8AB77}"/>
          </ac:spMkLst>
        </pc:spChg>
        <pc:spChg chg="add mod ord">
          <ac:chgData name="Chen, Albert" userId="c8fc5f02-cb67-4fda-8cc8-69a7f1ec8246" providerId="ADAL" clId="{DCD1E62F-F83C-40EC-84BB-057D17D4C066}" dt="2023-02-14T21:24:18.595" v="103" actId="167"/>
          <ac:spMkLst>
            <pc:docMk/>
            <pc:sldMasterMk cId="4137806281" sldId="2147483677"/>
            <ac:spMk id="6" creationId="{4944A08C-4FB0-847C-BD13-17EBA05922C2}"/>
          </ac:spMkLst>
        </pc:spChg>
        <pc:grpChg chg="add del mod">
          <ac:chgData name="Chen, Albert" userId="c8fc5f02-cb67-4fda-8cc8-69a7f1ec8246" providerId="ADAL" clId="{DCD1E62F-F83C-40EC-84BB-057D17D4C066}" dt="2023-02-14T21:24:08.472" v="100" actId="478"/>
          <ac:grpSpMkLst>
            <pc:docMk/>
            <pc:sldMasterMk cId="4137806281" sldId="2147483677"/>
            <ac:grpSpMk id="3" creationId="{F141B99E-2431-6327-939B-95F44285EAD3}"/>
          </ac:grpSpMkLst>
        </pc:grpChg>
        <pc:picChg chg="mod">
          <ac:chgData name="Chen, Albert" userId="c8fc5f02-cb67-4fda-8cc8-69a7f1ec8246" providerId="ADAL" clId="{DCD1E62F-F83C-40EC-84BB-057D17D4C066}" dt="2023-02-14T21:03:38.594" v="35"/>
          <ac:picMkLst>
            <pc:docMk/>
            <pc:sldMasterMk cId="4137806281" sldId="2147483677"/>
            <ac:picMk id="4" creationId="{E1902ECC-62A8-AA86-ECFC-4F29ACC343A7}"/>
          </ac:picMkLst>
        </pc:picChg>
        <pc:picChg chg="mod">
          <ac:chgData name="Chen, Albert" userId="c8fc5f02-cb67-4fda-8cc8-69a7f1ec8246" providerId="ADAL" clId="{DCD1E62F-F83C-40EC-84BB-057D17D4C066}" dt="2023-02-14T21:03:38.594" v="35"/>
          <ac:picMkLst>
            <pc:docMk/>
            <pc:sldMasterMk cId="4137806281" sldId="2147483677"/>
            <ac:picMk id="5" creationId="{7DDDDDCE-4BD6-C958-0F1F-FBAB84B540C1}"/>
          </ac:picMkLst>
        </pc:picChg>
        <pc:picChg chg="add mod ord">
          <ac:chgData name="Chen, Albert" userId="c8fc5f02-cb67-4fda-8cc8-69a7f1ec8246" providerId="ADAL" clId="{DCD1E62F-F83C-40EC-84BB-057D17D4C066}" dt="2023-02-14T21:26:48.643" v="135" actId="554"/>
          <ac:picMkLst>
            <pc:docMk/>
            <pc:sldMasterMk cId="4137806281" sldId="2147483677"/>
            <ac:picMk id="7" creationId="{59F1A3AF-5D32-0840-2920-00AC3B1AE04C}"/>
          </ac:picMkLst>
        </pc:picChg>
        <pc:picChg chg="del">
          <ac:chgData name="Chen, Albert" userId="c8fc5f02-cb67-4fda-8cc8-69a7f1ec8246" providerId="ADAL" clId="{DCD1E62F-F83C-40EC-84BB-057D17D4C066}" dt="2023-02-14T21:24:21.583" v="104" actId="478"/>
          <ac:picMkLst>
            <pc:docMk/>
            <pc:sldMasterMk cId="4137806281" sldId="2147483677"/>
            <ac:picMk id="8" creationId="{5AB12EE4-1CB9-2D88-B897-3DDB15BD4974}"/>
          </ac:picMkLst>
        </pc:picChg>
        <pc:picChg chg="add del mod">
          <ac:chgData name="Chen, Albert" userId="c8fc5f02-cb67-4fda-8cc8-69a7f1ec8246" providerId="ADAL" clId="{DCD1E62F-F83C-40EC-84BB-057D17D4C066}" dt="2023-02-14T21:26:51.862" v="136" actId="478"/>
          <ac:picMkLst>
            <pc:docMk/>
            <pc:sldMasterMk cId="4137806281" sldId="2147483677"/>
            <ac:picMk id="11" creationId="{E8E544F9-125E-E0B9-2683-573DDBE389C9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7309CA-778A-C9E2-E061-E0A82228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93" y="7203441"/>
            <a:ext cx="26908168" cy="8211433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3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BA521-B640-43B5-69FB-996E9AF32870}"/>
              </a:ext>
            </a:extLst>
          </p:cNvPr>
          <p:cNvSpPr txBox="1">
            <a:spLocks/>
          </p:cNvSpPr>
          <p:nvPr userDrawn="1"/>
        </p:nvSpPr>
        <p:spPr>
          <a:xfrm>
            <a:off x="9650154" y="37502954"/>
            <a:ext cx="19657453" cy="4002467"/>
          </a:xfrm>
          <a:prstGeom prst="rect">
            <a:avLst/>
          </a:prstGeom>
        </p:spPr>
        <p:txBody>
          <a:bodyPr vert="horz" lIns="129462" tIns="64731" rIns="129462" bIns="64731" rtlCol="0" anchor="t">
            <a:norm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720" b="0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GB" sz="11326" dirty="0">
                <a:solidFill>
                  <a:schemeClr val="bg1"/>
                </a:solidFill>
              </a:rPr>
              <a:t>Click to edit Master title style</a:t>
            </a:r>
            <a:endParaRPr lang="en-US" sz="1132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9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93" y="2254638"/>
            <a:ext cx="26908168" cy="821143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91" y="11463682"/>
            <a:ext cx="26908169" cy="238087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3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93" y="2254638"/>
            <a:ext cx="26908168" cy="821143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91" y="11463682"/>
            <a:ext cx="17389243" cy="238087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F79D59-82EF-D5F4-2C3D-7282B2E89A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28261" y="11463682"/>
            <a:ext cx="10490366" cy="238087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194"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1421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44379A-143A-6179-660D-C4CB87D20740}"/>
              </a:ext>
            </a:extLst>
          </p:cNvPr>
          <p:cNvSpPr txBox="1">
            <a:spLocks/>
          </p:cNvSpPr>
          <p:nvPr userDrawn="1"/>
        </p:nvSpPr>
        <p:spPr>
          <a:xfrm>
            <a:off x="1008466" y="2261840"/>
            <a:ext cx="23973355" cy="8211433"/>
          </a:xfrm>
          <a:prstGeom prst="rect">
            <a:avLst/>
          </a:prstGeom>
        </p:spPr>
        <p:txBody>
          <a:bodyPr vert="horz" lIns="129462" tIns="64731" rIns="129462" bIns="64731" rtlCol="0" anchor="t">
            <a:norm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720" b="0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r>
              <a:rPr lang="en-GB" sz="19425" dirty="0"/>
              <a:t>Click to edit Master title style</a:t>
            </a:r>
            <a:endParaRPr lang="en-US" sz="19425" dirty="0"/>
          </a:p>
        </p:txBody>
      </p:sp>
    </p:spTree>
    <p:extLst>
      <p:ext uri="{BB962C8B-B14F-4D97-AF65-F5344CB8AC3E}">
        <p14:creationId xmlns:p14="http://schemas.microsoft.com/office/powerpoint/2010/main" val="114257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AF9D485-4B26-B57F-E1A8-40BA6A073AC2}"/>
              </a:ext>
            </a:extLst>
          </p:cNvPr>
          <p:cNvSpPr txBox="1">
            <a:spLocks/>
          </p:cNvSpPr>
          <p:nvPr userDrawn="1"/>
        </p:nvSpPr>
        <p:spPr>
          <a:xfrm>
            <a:off x="509666" y="37502954"/>
            <a:ext cx="19657453" cy="4002467"/>
          </a:xfrm>
          <a:prstGeom prst="rect">
            <a:avLst/>
          </a:prstGeom>
        </p:spPr>
        <p:txBody>
          <a:bodyPr vert="horz" lIns="129462" tIns="64731" rIns="129462" bIns="64731" rtlCol="0" anchor="t">
            <a:norm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720" b="0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sz="11326" dirty="0">
                <a:solidFill>
                  <a:schemeClr val="bg1"/>
                </a:solidFill>
              </a:rPr>
              <a:t>Click to edit Master title style</a:t>
            </a:r>
            <a:endParaRPr lang="en-US" sz="1132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2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89" y="2254638"/>
            <a:ext cx="26908169" cy="821143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91" y="11463682"/>
            <a:ext cx="26908169" cy="238087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89" y="2254638"/>
            <a:ext cx="26908169" cy="821143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91" y="11463682"/>
            <a:ext cx="17389243" cy="238087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F79D59-82EF-D5F4-2C3D-7282B2E89A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28261" y="11463682"/>
            <a:ext cx="10490366" cy="238087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194"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7259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34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93" y="7203441"/>
            <a:ext cx="26908168" cy="82114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4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91" y="16412484"/>
            <a:ext cx="17389243" cy="2380876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F79D59-82EF-D5F4-2C3D-7282B2E89A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28261" y="16412484"/>
            <a:ext cx="10490366" cy="238087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194"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49644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F80C-1D95-8CB2-E5C9-280CAC82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93" y="7203441"/>
            <a:ext cx="26908168" cy="8211433"/>
          </a:xfrm>
          <a:prstGeom prst="rect">
            <a:avLst/>
          </a:prstGeo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8C693-078E-3D77-6C23-251E50B69F8A}"/>
              </a:ext>
            </a:extLst>
          </p:cNvPr>
          <p:cNvSpPr txBox="1">
            <a:spLocks/>
          </p:cNvSpPr>
          <p:nvPr userDrawn="1"/>
        </p:nvSpPr>
        <p:spPr>
          <a:xfrm>
            <a:off x="676881" y="1323917"/>
            <a:ext cx="19657453" cy="4002467"/>
          </a:xfrm>
          <a:prstGeom prst="rect">
            <a:avLst/>
          </a:prstGeom>
        </p:spPr>
        <p:txBody>
          <a:bodyPr vert="horz" lIns="129462" tIns="64731" rIns="129462" bIns="64731" rtlCol="0" anchor="t">
            <a:norm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720" b="0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sz="11326" dirty="0">
                <a:solidFill>
                  <a:schemeClr val="bg1"/>
                </a:solidFill>
              </a:rPr>
              <a:t>Click to edit Master title style</a:t>
            </a:r>
            <a:endParaRPr lang="en-US" sz="1132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2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89" y="7203441"/>
            <a:ext cx="26908169" cy="821143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91" y="16412484"/>
            <a:ext cx="26908169" cy="238087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5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89" y="7203441"/>
            <a:ext cx="26908169" cy="821143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91" y="16412484"/>
            <a:ext cx="17389243" cy="238087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F79D59-82EF-D5F4-2C3D-7282B2E89A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28261" y="16412484"/>
            <a:ext cx="10490366" cy="238087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194"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4199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44379A-143A-6179-660D-C4CB87D20740}"/>
              </a:ext>
            </a:extLst>
          </p:cNvPr>
          <p:cNvSpPr txBox="1">
            <a:spLocks/>
          </p:cNvSpPr>
          <p:nvPr userDrawn="1"/>
        </p:nvSpPr>
        <p:spPr>
          <a:xfrm>
            <a:off x="1008466" y="2261840"/>
            <a:ext cx="23973355" cy="8211433"/>
          </a:xfrm>
          <a:prstGeom prst="rect">
            <a:avLst/>
          </a:prstGeom>
        </p:spPr>
        <p:txBody>
          <a:bodyPr vert="horz" lIns="129462" tIns="64731" rIns="129462" bIns="64731" rtlCol="0" anchor="t">
            <a:norm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720" b="0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r>
              <a:rPr lang="en-GB" sz="19425" dirty="0"/>
              <a:t>Click to edit Master title style</a:t>
            </a:r>
            <a:endParaRPr lang="en-US" sz="19425" dirty="0"/>
          </a:p>
        </p:txBody>
      </p:sp>
    </p:spTree>
    <p:extLst>
      <p:ext uri="{BB962C8B-B14F-4D97-AF65-F5344CB8AC3E}">
        <p14:creationId xmlns:p14="http://schemas.microsoft.com/office/powerpoint/2010/main" val="129987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C08D4C6-73C1-8447-64C4-9D3686D3BC12}"/>
              </a:ext>
            </a:extLst>
          </p:cNvPr>
          <p:cNvSpPr txBox="1"/>
          <p:nvPr userDrawn="1"/>
        </p:nvSpPr>
        <p:spPr>
          <a:xfrm>
            <a:off x="587938" y="4913031"/>
            <a:ext cx="29161764" cy="367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534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489" y="7203441"/>
            <a:ext cx="26908169" cy="82114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91" y="16412484"/>
            <a:ext cx="26908169" cy="2380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0F84C1-5652-3898-6977-2DE4A6D4C2EF}"/>
              </a:ext>
            </a:extLst>
          </p:cNvPr>
          <p:cNvGrpSpPr/>
          <p:nvPr userDrawn="1"/>
        </p:nvGrpSpPr>
        <p:grpSpPr>
          <a:xfrm>
            <a:off x="1577921" y="844583"/>
            <a:ext cx="28171781" cy="3512573"/>
            <a:chOff x="1577921" y="844583"/>
            <a:chExt cx="28171781" cy="3512573"/>
          </a:xfrm>
        </p:grpSpPr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95C9C169-A392-8E02-3041-DD7CBF5C69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r="54346"/>
            <a:stretch/>
          </p:blipFill>
          <p:spPr>
            <a:xfrm>
              <a:off x="1577921" y="844583"/>
              <a:ext cx="10023529" cy="322386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F40277-D598-C159-EE67-71AE6A03F735}"/>
                </a:ext>
              </a:extLst>
            </p:cNvPr>
            <p:cNvSpPr txBox="1"/>
            <p:nvPr userDrawn="1"/>
          </p:nvSpPr>
          <p:spPr>
            <a:xfrm>
              <a:off x="18461025" y="929127"/>
              <a:ext cx="11288677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 Light" pitchFamily="2" charset="0"/>
                  <a:ea typeface="+mj-ea"/>
                  <a:cs typeface="+mj-cs"/>
                </a:rPr>
                <a:t>International </a:t>
              </a:r>
              <a:b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 Light" pitchFamily="2" charset="0"/>
                  <a:ea typeface="+mj-ea"/>
                  <a:cs typeface="+mj-cs"/>
                </a:rPr>
              </a:b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 Light" pitchFamily="2" charset="0"/>
                  <a:ea typeface="+mj-ea"/>
                  <a:cs typeface="+mj-cs"/>
                </a:rPr>
                <a:t>Women in Engineering Day  INWED 2024 </a:t>
              </a:r>
              <a:endParaRPr lang="en-GB" sz="4400" dirty="0">
                <a:latin typeface="Outfit Light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7C298B-B8EF-EF49-983C-580352EA2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5124112" y="1217835"/>
              <a:ext cx="2897835" cy="3139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38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</p:sldLayoutIdLst>
  <p:txStyles>
    <p:titleStyle>
      <a:lvl1pPr algn="l" defTabSz="4036634" rtl="0" eaLnBrk="1" latinLnBrk="0" hangingPunct="1">
        <a:lnSpc>
          <a:spcPct val="90000"/>
        </a:lnSpc>
        <a:spcBef>
          <a:spcPct val="0"/>
        </a:spcBef>
        <a:buNone/>
        <a:defRPr sz="15000" b="0" i="0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1009158" indent="-1009158" algn="l" defTabSz="4036634" rtl="0" eaLnBrk="1" latinLnBrk="0" hangingPunct="1">
        <a:lnSpc>
          <a:spcPct val="90000"/>
        </a:lnSpc>
        <a:spcBef>
          <a:spcPts val="4414"/>
        </a:spcBef>
        <a:buFont typeface="Arial" panose="020B0604020202020204" pitchFamily="34" charset="0"/>
        <a:buChar char="•"/>
        <a:defRPr sz="10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3027475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9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504579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706410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908242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1110074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311905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513737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7155690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1pPr>
      <a:lvl2pPr marL="20183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4036634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3pPr>
      <a:lvl4pPr marL="605495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4pPr>
      <a:lvl5pPr marL="8073265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5pPr>
      <a:lvl6pPr marL="10091583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2109899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41282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6146532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F27FF5-7651-6633-A46B-9FAA7CB9EC10}"/>
              </a:ext>
            </a:extLst>
          </p:cNvPr>
          <p:cNvSpPr txBox="1"/>
          <p:nvPr userDrawn="1"/>
        </p:nvSpPr>
        <p:spPr>
          <a:xfrm>
            <a:off x="587938" y="4913031"/>
            <a:ext cx="29161764" cy="367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534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3DD044E-58F7-80B4-ED50-29F47847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89" y="7203441"/>
            <a:ext cx="26908169" cy="82114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4124F7B-4E3C-5AD7-B5B0-EC73B5A83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91" y="16412484"/>
            <a:ext cx="26908169" cy="2380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3033D3-EB4B-D729-C799-A20FE89E85F6}"/>
              </a:ext>
            </a:extLst>
          </p:cNvPr>
          <p:cNvGrpSpPr/>
          <p:nvPr userDrawn="1"/>
        </p:nvGrpSpPr>
        <p:grpSpPr>
          <a:xfrm>
            <a:off x="1082929" y="850057"/>
            <a:ext cx="28171781" cy="3512573"/>
            <a:chOff x="1577921" y="844583"/>
            <a:chExt cx="28171781" cy="3512573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8C652D33-6D26-8EA5-60C0-52D4623A38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r="54346"/>
            <a:stretch/>
          </p:blipFill>
          <p:spPr>
            <a:xfrm>
              <a:off x="1577921" y="844583"/>
              <a:ext cx="10023529" cy="322386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BA7AA6-A180-B9AD-8383-3CED18083640}"/>
                </a:ext>
              </a:extLst>
            </p:cNvPr>
            <p:cNvSpPr txBox="1"/>
            <p:nvPr userDrawn="1"/>
          </p:nvSpPr>
          <p:spPr>
            <a:xfrm>
              <a:off x="18461025" y="929127"/>
              <a:ext cx="11288677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 Light" pitchFamily="2" charset="0"/>
                  <a:ea typeface="+mj-ea"/>
                  <a:cs typeface="+mj-cs"/>
                </a:rPr>
                <a:t>International </a:t>
              </a:r>
              <a:b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 Light" pitchFamily="2" charset="0"/>
                  <a:ea typeface="+mj-ea"/>
                  <a:cs typeface="+mj-cs"/>
                </a:rPr>
              </a:b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 Light" pitchFamily="2" charset="0"/>
                  <a:ea typeface="+mj-ea"/>
                  <a:cs typeface="+mj-cs"/>
                </a:rPr>
                <a:t>Women in Engineering Day  INWED 2024 </a:t>
              </a:r>
              <a:endParaRPr lang="en-GB" sz="4400" dirty="0">
                <a:latin typeface="Outfit Light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9525AF-7E5F-5013-CF93-F639DA2358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5124112" y="1217835"/>
              <a:ext cx="2897835" cy="3139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771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4036634" rtl="0" eaLnBrk="1" latinLnBrk="0" hangingPunct="1">
        <a:lnSpc>
          <a:spcPct val="90000"/>
        </a:lnSpc>
        <a:spcBef>
          <a:spcPct val="0"/>
        </a:spcBef>
        <a:buNone/>
        <a:defRPr sz="15000" b="0" i="0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1009158" indent="-1009158" algn="l" defTabSz="4036634" rtl="0" eaLnBrk="1" latinLnBrk="0" hangingPunct="1">
        <a:lnSpc>
          <a:spcPct val="90000"/>
        </a:lnSpc>
        <a:spcBef>
          <a:spcPts val="4414"/>
        </a:spcBef>
        <a:buFont typeface="Arial" panose="020B0604020202020204" pitchFamily="34" charset="0"/>
        <a:buChar char="•"/>
        <a:defRPr sz="10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3027475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9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504579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706410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908242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1110074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311905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513737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7155690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1pPr>
      <a:lvl2pPr marL="20183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4036634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3pPr>
      <a:lvl4pPr marL="605495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4pPr>
      <a:lvl5pPr marL="8073265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5pPr>
      <a:lvl6pPr marL="10091583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2109899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41282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6146532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A67D55-C700-DB67-8DA4-D300BEFD2455}"/>
              </a:ext>
            </a:extLst>
          </p:cNvPr>
          <p:cNvSpPr txBox="1"/>
          <p:nvPr userDrawn="1"/>
        </p:nvSpPr>
        <p:spPr>
          <a:xfrm>
            <a:off x="587938" y="545034"/>
            <a:ext cx="29161764" cy="367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534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E8B68FD-2EFA-3979-3EB2-97C4453E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89" y="1386659"/>
            <a:ext cx="26908169" cy="82114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237B224-1460-3FCE-F80E-81014B686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91" y="10595702"/>
            <a:ext cx="26908169" cy="2380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249859-0DD6-FB12-2830-5EA6AB6995AC}"/>
              </a:ext>
            </a:extLst>
          </p:cNvPr>
          <p:cNvGrpSpPr/>
          <p:nvPr userDrawn="1"/>
        </p:nvGrpSpPr>
        <p:grpSpPr>
          <a:xfrm>
            <a:off x="1577921" y="38106659"/>
            <a:ext cx="28171781" cy="3512573"/>
            <a:chOff x="1577921" y="844583"/>
            <a:chExt cx="28171781" cy="3512573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8DBC6071-5177-1AA9-0361-10B73E8EAD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r="54346"/>
            <a:stretch/>
          </p:blipFill>
          <p:spPr>
            <a:xfrm>
              <a:off x="1577921" y="844583"/>
              <a:ext cx="10023529" cy="322386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E96303-79C8-30CF-D483-B3C187502F83}"/>
                </a:ext>
              </a:extLst>
            </p:cNvPr>
            <p:cNvSpPr txBox="1"/>
            <p:nvPr userDrawn="1"/>
          </p:nvSpPr>
          <p:spPr>
            <a:xfrm>
              <a:off x="18461025" y="929127"/>
              <a:ext cx="11288677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 Light" pitchFamily="2" charset="0"/>
                  <a:ea typeface="+mj-ea"/>
                  <a:cs typeface="+mj-cs"/>
                </a:rPr>
                <a:t>International </a:t>
              </a:r>
              <a:b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 Light" pitchFamily="2" charset="0"/>
                  <a:ea typeface="+mj-ea"/>
                  <a:cs typeface="+mj-cs"/>
                </a:rPr>
              </a:b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 Light" pitchFamily="2" charset="0"/>
                  <a:ea typeface="+mj-ea"/>
                  <a:cs typeface="+mj-cs"/>
                </a:rPr>
                <a:t>Women in Engineering Day  INWED 2024 </a:t>
              </a:r>
              <a:endParaRPr lang="en-GB" sz="4400" dirty="0">
                <a:latin typeface="Outfit Light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B59F6D-6817-9B3A-C95A-F58D7E146A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5124112" y="1217835"/>
              <a:ext cx="2897835" cy="3139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59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4036634" rtl="0" eaLnBrk="1" latinLnBrk="0" hangingPunct="1">
        <a:lnSpc>
          <a:spcPct val="90000"/>
        </a:lnSpc>
        <a:spcBef>
          <a:spcPct val="0"/>
        </a:spcBef>
        <a:buNone/>
        <a:defRPr sz="15000" b="0" i="0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1009158" indent="-1009158" algn="l" defTabSz="4036634" rtl="0" eaLnBrk="1" latinLnBrk="0" hangingPunct="1">
        <a:lnSpc>
          <a:spcPct val="90000"/>
        </a:lnSpc>
        <a:spcBef>
          <a:spcPts val="4414"/>
        </a:spcBef>
        <a:buFont typeface="Arial" panose="020B0604020202020204" pitchFamily="34" charset="0"/>
        <a:buChar char="•"/>
        <a:defRPr sz="10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3027475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9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504579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706410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908242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1110074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311905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513737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7155690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1pPr>
      <a:lvl2pPr marL="20183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4036634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3pPr>
      <a:lvl4pPr marL="605495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4pPr>
      <a:lvl5pPr marL="8073265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5pPr>
      <a:lvl6pPr marL="10091583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2109899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41282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6146532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44A08C-4FB0-847C-BD13-17EBA05922C2}"/>
              </a:ext>
            </a:extLst>
          </p:cNvPr>
          <p:cNvSpPr txBox="1"/>
          <p:nvPr userDrawn="1"/>
        </p:nvSpPr>
        <p:spPr>
          <a:xfrm>
            <a:off x="587938" y="545034"/>
            <a:ext cx="29161764" cy="367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534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D561B31-5815-2B58-AF25-630CCADC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89" y="1386659"/>
            <a:ext cx="26908169" cy="82114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1884CC-3868-3ED6-C99F-11B1BE4EE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91" y="10595702"/>
            <a:ext cx="26908169" cy="2380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968109-A981-A70D-DE00-45488F61CF2C}"/>
              </a:ext>
            </a:extLst>
          </p:cNvPr>
          <p:cNvGrpSpPr/>
          <p:nvPr userDrawn="1"/>
        </p:nvGrpSpPr>
        <p:grpSpPr>
          <a:xfrm>
            <a:off x="2076444" y="38456165"/>
            <a:ext cx="28171781" cy="3512573"/>
            <a:chOff x="1577921" y="844583"/>
            <a:chExt cx="28171781" cy="3512573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E4482EB3-D443-D5EE-6D9A-12CB6827E5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r="54346"/>
            <a:stretch/>
          </p:blipFill>
          <p:spPr>
            <a:xfrm>
              <a:off x="1577921" y="844583"/>
              <a:ext cx="10023529" cy="322386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5B37D4-4B02-F380-4CEF-DA35B6D56764}"/>
                </a:ext>
              </a:extLst>
            </p:cNvPr>
            <p:cNvSpPr txBox="1"/>
            <p:nvPr userDrawn="1"/>
          </p:nvSpPr>
          <p:spPr>
            <a:xfrm>
              <a:off x="18461025" y="929127"/>
              <a:ext cx="11288677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 Light" pitchFamily="2" charset="0"/>
                  <a:ea typeface="+mj-ea"/>
                  <a:cs typeface="+mj-cs"/>
                </a:rPr>
                <a:t>International </a:t>
              </a:r>
              <a:b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 Light" pitchFamily="2" charset="0"/>
                  <a:ea typeface="+mj-ea"/>
                  <a:cs typeface="+mj-cs"/>
                </a:rPr>
              </a:b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 Light" pitchFamily="2" charset="0"/>
                  <a:ea typeface="+mj-ea"/>
                  <a:cs typeface="+mj-cs"/>
                </a:rPr>
                <a:t>Women in Engineering Day  INWED 2024 </a:t>
              </a:r>
              <a:endParaRPr lang="en-GB" sz="4400" dirty="0">
                <a:latin typeface="Outfit Light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C2CA35-EF78-4184-503A-BF20B64099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5124112" y="1217835"/>
              <a:ext cx="2897835" cy="3139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80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defTabSz="4036634" rtl="0" eaLnBrk="1" latinLnBrk="0" hangingPunct="1">
        <a:lnSpc>
          <a:spcPct val="90000"/>
        </a:lnSpc>
        <a:spcBef>
          <a:spcPct val="0"/>
        </a:spcBef>
        <a:buNone/>
        <a:defRPr sz="15000" b="0" i="0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1009158" indent="-1009158" algn="l" defTabSz="4036634" rtl="0" eaLnBrk="1" latinLnBrk="0" hangingPunct="1">
        <a:lnSpc>
          <a:spcPct val="90000"/>
        </a:lnSpc>
        <a:spcBef>
          <a:spcPts val="4414"/>
        </a:spcBef>
        <a:buFont typeface="Arial" panose="020B0604020202020204" pitchFamily="34" charset="0"/>
        <a:buChar char="•"/>
        <a:defRPr sz="10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3027475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9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504579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706410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908242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11100741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3119059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5137374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7155690" indent="-1009158" algn="l" defTabSz="4036634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1pPr>
      <a:lvl2pPr marL="20183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4036634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3pPr>
      <a:lvl4pPr marL="6054950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4pPr>
      <a:lvl5pPr marL="8073265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5pPr>
      <a:lvl6pPr marL="10091583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6pPr>
      <a:lvl7pPr marL="12109899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7pPr>
      <a:lvl8pPr marL="14128216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8pPr>
      <a:lvl9pPr marL="16146532" algn="l" defTabSz="4036634" rtl="0" eaLnBrk="1" latinLnBrk="0" hangingPunct="1">
        <a:defRPr sz="79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D713-1887-E13A-00B7-7C1A3E4C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9DAD685-0877-0707-D5E7-FFB643CAF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362"/>
          <a:stretch/>
        </p:blipFill>
        <p:spPr>
          <a:xfrm>
            <a:off x="0" y="-171369"/>
            <a:ext cx="30248225" cy="4282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6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001763"/>
      </p:ext>
    </p:extLst>
  </p:cSld>
  <p:clrMapOvr>
    <a:masterClrMapping/>
  </p:clrMapOvr>
</p:sld>
</file>

<file path=ppt/theme/theme1.xml><?xml version="1.0" encoding="utf-8"?>
<a:theme xmlns:a="http://schemas.openxmlformats.org/drawingml/2006/main" name="A0 portrait_logo top lef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1 poster_portrait" id="{D9AEC54B-322E-984B-A1FF-1991049AC4F1}" vid="{A378E7F8-9892-6B44-AD82-0B7064BE5DB5}"/>
    </a:ext>
  </a:extLst>
</a:theme>
</file>

<file path=ppt/theme/theme2.xml><?xml version="1.0" encoding="utf-8"?>
<a:theme xmlns:a="http://schemas.openxmlformats.org/drawingml/2006/main" name="A0 portrait_logo top righ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1 poster_portrait" id="{D9AEC54B-322E-984B-A1FF-1991049AC4F1}" vid="{E042F0EF-FF65-7A40-983B-07A780C7C625}"/>
    </a:ext>
  </a:extLst>
</a:theme>
</file>

<file path=ppt/theme/theme3.xml><?xml version="1.0" encoding="utf-8"?>
<a:theme xmlns:a="http://schemas.openxmlformats.org/drawingml/2006/main" name="A0 portrait_logo bottom lef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1 poster_portrait" id="{D9AEC54B-322E-984B-A1FF-1991049AC4F1}" vid="{902B467E-FE0A-BB4A-BAFD-537BC1E8A8D4}"/>
    </a:ext>
  </a:extLst>
</a:theme>
</file>

<file path=ppt/theme/theme4.xml><?xml version="1.0" encoding="utf-8"?>
<a:theme xmlns:a="http://schemas.openxmlformats.org/drawingml/2006/main" name="A0 portrait_logo bottom righ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1 poster_portrait" id="{D9AEC54B-322E-984B-A1FF-1991049AC4F1}" vid="{01771BB3-83C2-E44D-9146-B866B8EC6D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F6D798A714014BA48156DB99D16451" ma:contentTypeVersion="18" ma:contentTypeDescription="Create a new document." ma:contentTypeScope="" ma:versionID="aac80b92ab961a0e3a8df634d0564fd0">
  <xsd:schema xmlns:xsd="http://www.w3.org/2001/XMLSchema" xmlns:xs="http://www.w3.org/2001/XMLSchema" xmlns:p="http://schemas.microsoft.com/office/2006/metadata/properties" xmlns:ns2="c75cfa5b-2f9d-41a5-9986-3eba350ec26e" xmlns:ns3="3b30d8c3-ee49-4660-be34-e7b5260829cb" targetNamespace="http://schemas.microsoft.com/office/2006/metadata/properties" ma:root="true" ma:fieldsID="46b3daeb733daf10860a8d57aebb0097" ns2:_="" ns3:_="">
    <xsd:import namespace="c75cfa5b-2f9d-41a5-9986-3eba350ec26e"/>
    <xsd:import namespace="3b30d8c3-ee49-4660-be34-e7b5260829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cfa5b-2f9d-41a5-9986-3eba350ec2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0d8c3-ee49-4660-be34-e7b5260829c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1f6ab00-d7e4-414c-950c-dfdbac044a9e}" ma:internalName="TaxCatchAll" ma:showField="CatchAllData" ma:web="3b30d8c3-ee49-4660-be34-e7b526082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6487EB-A215-4784-B14C-CBAAFB06A6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5cfa5b-2f9d-41a5-9986-3eba350ec26e"/>
    <ds:schemaRef ds:uri="3b30d8c3-ee49-4660-be34-e7b5260829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FF0373-A6EC-4DAA-9D1C-B8F3BFD5DA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Outfit</vt:lpstr>
      <vt:lpstr>Outfit Light</vt:lpstr>
      <vt:lpstr>A0 portrait_logo top left</vt:lpstr>
      <vt:lpstr>A0 portrait_logo top right</vt:lpstr>
      <vt:lpstr>A0 portrait_logo bottom left</vt:lpstr>
      <vt:lpstr>A0 portrait_logo bottom right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Coles, Andy</dc:creator>
  <cp:lastModifiedBy>Sarisen, Dondu</cp:lastModifiedBy>
  <cp:revision>11</cp:revision>
  <dcterms:created xsi:type="dcterms:W3CDTF">2022-09-28T15:39:32Z</dcterms:created>
  <dcterms:modified xsi:type="dcterms:W3CDTF">2024-05-01T12:12:55Z</dcterms:modified>
</cp:coreProperties>
</file>